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DE4E7D99-75DA-439D-9040-1327CAA18EA4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scooters_master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36F52804-BD66-426A-9DEC-C71440F95F3E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3/23/2023 1:05:01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ashville Scooters9" id="10" name="slide10">
            <a:extLst>
              <a:ext uri="{FF2B5EF4-FFF2-40B4-BE49-F238E27FC236}">
                <a16:creationId xmlns:a16="http://schemas.microsoft.com/office/drawing/2014/main" id="{8EA1A366-7E72-4162-8874-7FD7FB4AC3D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ashville Scooters14" id="11" name="slide11">
            <a:extLst>
              <a:ext uri="{FF2B5EF4-FFF2-40B4-BE49-F238E27FC236}">
                <a16:creationId xmlns:a16="http://schemas.microsoft.com/office/drawing/2014/main" id="{A71044C6-1491-4496-A2BF-FB37FE3275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ashville Scooters10" id="12" name="slide12">
            <a:extLst>
              <a:ext uri="{FF2B5EF4-FFF2-40B4-BE49-F238E27FC236}">
                <a16:creationId xmlns:a16="http://schemas.microsoft.com/office/drawing/2014/main" id="{0745A67F-F710-4131-8210-A2E4C5F9FAF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ashville Scooters12" id="13" name="slide13">
            <a:extLst>
              <a:ext uri="{FF2B5EF4-FFF2-40B4-BE49-F238E27FC236}">
                <a16:creationId xmlns:a16="http://schemas.microsoft.com/office/drawing/2014/main" id="{D53A5E83-ACEA-4800-AB1E-7D83984C7F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ashville Scooters11" id="14" name="slide14">
            <a:extLst>
              <a:ext uri="{FF2B5EF4-FFF2-40B4-BE49-F238E27FC236}">
                <a16:creationId xmlns:a16="http://schemas.microsoft.com/office/drawing/2014/main" id="{8F189BA0-C839-4189-93C7-C4F58140134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ashville Scooters13" id="15" name="slide15">
            <a:extLst>
              <a:ext uri="{FF2B5EF4-FFF2-40B4-BE49-F238E27FC236}">
                <a16:creationId xmlns:a16="http://schemas.microsoft.com/office/drawing/2014/main" id="{A1302776-958A-4BF9-817F-B2807453FCF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ashville Scooters1" id="2" name="slide2">
            <a:extLst>
              <a:ext uri="{FF2B5EF4-FFF2-40B4-BE49-F238E27FC236}">
                <a16:creationId xmlns:a16="http://schemas.microsoft.com/office/drawing/2014/main" id="{0E479EB0-19E0-4961-9ABC-A40797C466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ashville Scooters2" id="3" name="slide3">
            <a:extLst>
              <a:ext uri="{FF2B5EF4-FFF2-40B4-BE49-F238E27FC236}">
                <a16:creationId xmlns:a16="http://schemas.microsoft.com/office/drawing/2014/main" id="{AF73BED0-B867-4D21-948F-5E6D0D7040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ashville Scooters3" id="4" name="slide4">
            <a:extLst>
              <a:ext uri="{FF2B5EF4-FFF2-40B4-BE49-F238E27FC236}">
                <a16:creationId xmlns:a16="http://schemas.microsoft.com/office/drawing/2014/main" id="{C203083A-EDF1-4E2B-8794-5EBE7AD6AB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ashville Scooters4" id="5" name="slide5">
            <a:extLst>
              <a:ext uri="{FF2B5EF4-FFF2-40B4-BE49-F238E27FC236}">
                <a16:creationId xmlns:a16="http://schemas.microsoft.com/office/drawing/2014/main" id="{40FCAA9E-4ED0-4F85-ABD1-DFB5830012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ashville Scooters5" id="6" name="slide6">
            <a:extLst>
              <a:ext uri="{FF2B5EF4-FFF2-40B4-BE49-F238E27FC236}">
                <a16:creationId xmlns:a16="http://schemas.microsoft.com/office/drawing/2014/main" id="{A3B6687C-12B4-46CE-856B-FC2D0BA5AE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ashville Scooters7" id="7" name="slide7">
            <a:extLst>
              <a:ext uri="{FF2B5EF4-FFF2-40B4-BE49-F238E27FC236}">
                <a16:creationId xmlns:a16="http://schemas.microsoft.com/office/drawing/2014/main" id="{66ECCB02-93B4-4A48-A950-0D25295775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ashville Scooters6" id="8" name="slide8">
            <a:extLst>
              <a:ext uri="{FF2B5EF4-FFF2-40B4-BE49-F238E27FC236}">
                <a16:creationId xmlns:a16="http://schemas.microsoft.com/office/drawing/2014/main" id="{D3B43B15-1E47-48A2-BFB3-4DFDEC8EFB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ashville Scooters8" id="9" name="slide9">
            <a:extLst>
              <a:ext uri="{FF2B5EF4-FFF2-40B4-BE49-F238E27FC236}">
                <a16:creationId xmlns:a16="http://schemas.microsoft.com/office/drawing/2014/main" id="{E13E46AB-404F-4D1B-9F3A-E275778523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2023-03-23T18:05:05Z</dcterms:created>
  <dcterms:modified xsi:type="dcterms:W3CDTF">2023-03-23T18:05:05Z</dcterms:modified>
</cp:coreProperties>
</file>